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0"/>
    <p:sldId id="257" r:id="rId11"/>
    <p:sldId id="258" r:id="rId12"/>
    <p:sldId id="259" r:id="rId13"/>
    <p:sldId id="260" r:id="rId1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1.xml" Type="http://schemas.openxmlformats.org/officeDocument/2006/relationships/slide"/><Relationship Id="rId11" Target="slides/slide2.xml" Type="http://schemas.openxmlformats.org/officeDocument/2006/relationships/slide"/><Relationship Id="rId12" Target="slides/slide3.xml" Type="http://schemas.openxmlformats.org/officeDocument/2006/relationships/slide"/><Relationship Id="rId13" Target="slides/slide4.xml" Type="http://schemas.openxmlformats.org/officeDocument/2006/relationships/slide"/><Relationship Id="rId14" Target="slides/slide5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570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984986" cy="10188609"/>
          </a:xfrm>
          <a:custGeom>
            <a:avLst/>
            <a:gdLst/>
            <a:ahLst/>
            <a:cxnLst/>
            <a:rect r="r" b="b" t="t" l="l"/>
            <a:pathLst>
              <a:path h="10188609" w="18984986">
                <a:moveTo>
                  <a:pt x="0" y="0"/>
                </a:moveTo>
                <a:lnTo>
                  <a:pt x="18984986" y="0"/>
                </a:lnTo>
                <a:lnTo>
                  <a:pt x="18984986" y="10188609"/>
                </a:lnTo>
                <a:lnTo>
                  <a:pt x="0" y="101886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570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23814" y="-29526"/>
            <a:ext cx="17040373" cy="10316526"/>
          </a:xfrm>
          <a:custGeom>
            <a:avLst/>
            <a:gdLst/>
            <a:ahLst/>
            <a:cxnLst/>
            <a:rect r="r" b="b" t="t" l="l"/>
            <a:pathLst>
              <a:path h="10316526" w="17040373">
                <a:moveTo>
                  <a:pt x="0" y="0"/>
                </a:moveTo>
                <a:lnTo>
                  <a:pt x="17040372" y="0"/>
                </a:lnTo>
                <a:lnTo>
                  <a:pt x="17040372" y="10316526"/>
                </a:lnTo>
                <a:lnTo>
                  <a:pt x="0" y="103165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570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32084" y="0"/>
            <a:ext cx="17423831" cy="10548678"/>
          </a:xfrm>
          <a:custGeom>
            <a:avLst/>
            <a:gdLst/>
            <a:ahLst/>
            <a:cxnLst/>
            <a:rect r="r" b="b" t="t" l="l"/>
            <a:pathLst>
              <a:path h="10548678" w="17423831">
                <a:moveTo>
                  <a:pt x="0" y="0"/>
                </a:moveTo>
                <a:lnTo>
                  <a:pt x="17423832" y="0"/>
                </a:lnTo>
                <a:lnTo>
                  <a:pt x="17423832" y="10548678"/>
                </a:lnTo>
                <a:lnTo>
                  <a:pt x="0" y="105486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570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07921" y="72315"/>
            <a:ext cx="16872157" cy="10214685"/>
          </a:xfrm>
          <a:custGeom>
            <a:avLst/>
            <a:gdLst/>
            <a:ahLst/>
            <a:cxnLst/>
            <a:rect r="r" b="b" t="t" l="l"/>
            <a:pathLst>
              <a:path h="10214685" w="16872157">
                <a:moveTo>
                  <a:pt x="0" y="0"/>
                </a:moveTo>
                <a:lnTo>
                  <a:pt x="16872158" y="0"/>
                </a:lnTo>
                <a:lnTo>
                  <a:pt x="16872158" y="10214685"/>
                </a:lnTo>
                <a:lnTo>
                  <a:pt x="0" y="102146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570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9268" y="-229411"/>
            <a:ext cx="17749464" cy="10745821"/>
          </a:xfrm>
          <a:custGeom>
            <a:avLst/>
            <a:gdLst/>
            <a:ahLst/>
            <a:cxnLst/>
            <a:rect r="r" b="b" t="t" l="l"/>
            <a:pathLst>
              <a:path h="10745821" w="17749464">
                <a:moveTo>
                  <a:pt x="0" y="0"/>
                </a:moveTo>
                <a:lnTo>
                  <a:pt x="17749464" y="0"/>
                </a:lnTo>
                <a:lnTo>
                  <a:pt x="17749464" y="10745822"/>
                </a:lnTo>
                <a:lnTo>
                  <a:pt x="0" y="107458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DAF0MOTIIbk</dc:identifier>
  <dcterms:modified xsi:type="dcterms:W3CDTF">2011-08-01T06:04:30Z</dcterms:modified>
  <cp:revision>1</cp:revision>
  <dc:title>Asynchronous Programming</dc:title>
</cp:coreProperties>
</file>

<file path=docProps/thumbnail.jpeg>
</file>